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custDataLst>
    <p:tags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37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3A23A-D07C-42FF-BBE3-6ABA79DF2A18}"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316356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3A23A-D07C-42FF-BBE3-6ABA79DF2A18}"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81113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3A23A-D07C-42FF-BBE3-6ABA79DF2A18}"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380494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3A23A-D07C-42FF-BBE3-6ABA79DF2A18}"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399841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3A23A-D07C-42FF-BBE3-6ABA79DF2A18}"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15953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3A23A-D07C-42FF-BBE3-6ABA79DF2A18}"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92151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3A23A-D07C-42FF-BBE3-6ABA79DF2A18}" type="datetimeFigureOut">
              <a:rPr lang="en-US" smtClean="0"/>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261919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3A23A-D07C-42FF-BBE3-6ABA79DF2A18}" type="datetimeFigureOut">
              <a:rPr lang="en-US" smtClean="0"/>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1874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3A23A-D07C-42FF-BBE3-6ABA79DF2A18}" type="datetimeFigureOut">
              <a:rPr lang="en-US" smtClean="0"/>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280294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3A23A-D07C-42FF-BBE3-6ABA79DF2A18}"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46211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3A23A-D07C-42FF-BBE3-6ABA79DF2A18}"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687DC-52F9-46FB-8FA6-5E6E8364E305}" type="slidenum">
              <a:rPr lang="en-US" smtClean="0"/>
              <a:t>‹#›</a:t>
            </a:fld>
            <a:endParaRPr lang="en-US"/>
          </a:p>
        </p:txBody>
      </p:sp>
    </p:spTree>
    <p:extLst>
      <p:ext uri="{BB962C8B-B14F-4D97-AF65-F5344CB8AC3E}">
        <p14:creationId xmlns:p14="http://schemas.microsoft.com/office/powerpoint/2010/main" val="29094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3A23A-D07C-42FF-BBE3-6ABA79DF2A18}" type="datetimeFigureOut">
              <a:rPr lang="en-US" smtClean="0"/>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687DC-52F9-46FB-8FA6-5E6E8364E305}" type="slidenum">
              <a:rPr lang="en-US" smtClean="0"/>
              <a:t>‹#›</a:t>
            </a:fld>
            <a:endParaRPr lang="en-US"/>
          </a:p>
        </p:txBody>
      </p:sp>
    </p:spTree>
    <p:extLst>
      <p:ext uri="{BB962C8B-B14F-4D97-AF65-F5344CB8AC3E}">
        <p14:creationId xmlns:p14="http://schemas.microsoft.com/office/powerpoint/2010/main" val="1569974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28625" y="600075"/>
            <a:ext cx="8146161" cy="5910678"/>
            <a:chOff x="428625" y="600075"/>
            <a:chExt cx="8146161" cy="5910678"/>
          </a:xfrm>
        </p:grpSpPr>
        <p:grpSp>
          <p:nvGrpSpPr>
            <p:cNvPr id="13" name="Group 12"/>
            <p:cNvGrpSpPr/>
            <p:nvPr/>
          </p:nvGrpSpPr>
          <p:grpSpPr>
            <a:xfrm>
              <a:off x="428625" y="600075"/>
              <a:ext cx="8146161" cy="5886450"/>
              <a:chOff x="1183420" y="1160558"/>
              <a:chExt cx="6913967" cy="4762244"/>
            </a:xfrm>
          </p:grpSpPr>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83703" y="1160558"/>
                <a:ext cx="6857434" cy="4644768"/>
              </a:xfrm>
              <a:prstGeom prst="rect">
                <a:avLst/>
              </a:prstGeom>
            </p:spPr>
          </p:pic>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1183420" y="1181530"/>
                <a:ext cx="6857434" cy="4644768"/>
              </a:xfrm>
              <a:prstGeom prst="rect">
                <a:avLst/>
              </a:prstGeom>
            </p:spPr>
          </p:pic>
          <p:pic>
            <p:nvPicPr>
              <p:cNvPr id="7" name="Picture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04568" y="1219756"/>
                <a:ext cx="6857434" cy="4644768"/>
              </a:xfrm>
              <a:prstGeom prst="rect">
                <a:avLst/>
              </a:prstGeom>
            </p:spPr>
          </p:pic>
          <p:pic>
            <p:nvPicPr>
              <p:cNvPr id="8" name="Picture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1213731" y="1246844"/>
                <a:ext cx="6857434" cy="4644768"/>
              </a:xfrm>
              <a:prstGeom prst="rect">
                <a:avLst/>
              </a:prstGeom>
            </p:spPr>
          </p:pic>
          <p:pic>
            <p:nvPicPr>
              <p:cNvPr id="9" name="Picture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39953" y="1278034"/>
                <a:ext cx="6857434" cy="4644768"/>
              </a:xfrm>
              <a:prstGeom prst="rect">
                <a:avLst/>
              </a:prstGeom>
            </p:spPr>
          </p:pic>
        </p:grpSp>
        <p:sp>
          <p:nvSpPr>
            <p:cNvPr id="14" name="TextBox 13"/>
            <p:cNvSpPr txBox="1"/>
            <p:nvPr/>
          </p:nvSpPr>
          <p:spPr>
            <a:xfrm>
              <a:off x="691655" y="2209800"/>
              <a:ext cx="7774755" cy="1323439"/>
            </a:xfrm>
            <a:prstGeom prst="rect">
              <a:avLst/>
            </a:prstGeom>
            <a:noFill/>
          </p:spPr>
          <p:txBody>
            <a:bodyPr wrap="square" rtlCol="0">
              <a:spAutoFit/>
            </a:bodyPr>
            <a:lstStyle/>
            <a:p>
              <a:pPr algn="ctr"/>
              <a:r>
                <a:rPr lang="en-US" sz="4000" b="1" cap="all" dirty="0" smtClean="0">
                  <a:latin typeface="Times New Roman" panose="02020603050405020304" pitchFamily="18" charset="0"/>
                  <a:cs typeface="Times New Roman" panose="02020603050405020304" pitchFamily="18" charset="0"/>
                </a:rPr>
                <a:t>E-Learning Heroes: the craft’s new Cognoscenti</a:t>
              </a:r>
              <a:endParaRPr lang="en-US" sz="4000" b="1" cap="all" dirty="0">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685800" y="1854458"/>
              <a:ext cx="7775088" cy="276761"/>
              <a:chOff x="685800" y="2314039"/>
              <a:chExt cx="7775088" cy="276761"/>
            </a:xfrm>
          </p:grpSpPr>
          <p:cxnSp>
            <p:nvCxnSpPr>
              <p:cNvPr id="16" name="Straight Connector 15"/>
              <p:cNvCxnSpPr/>
              <p:nvPr/>
            </p:nvCxnSpPr>
            <p:spPr>
              <a:xfrm flipV="1">
                <a:off x="685800" y="2314039"/>
                <a:ext cx="7775088" cy="0"/>
              </a:xfrm>
              <a:prstGeom prst="line">
                <a:avLst/>
              </a:prstGeom>
              <a:ln w="82550" cmpd="thinThick">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5800" y="2590800"/>
                <a:ext cx="7775088" cy="0"/>
              </a:xfrm>
              <a:prstGeom prst="line">
                <a:avLst/>
              </a:prstGeom>
              <a:ln w="82550"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5800" y="2337435"/>
                <a:ext cx="2743200"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Sunday, April 6</a:t>
                </a:r>
                <a:r>
                  <a:rPr lang="en-US" sz="1000" b="1" dirty="0" smtClean="0">
                    <a:latin typeface="Times New Roman" panose="02020603050405020304" pitchFamily="18" charset="0"/>
                    <a:cs typeface="Times New Roman" panose="02020603050405020304" pitchFamily="18" charset="0"/>
                  </a:rPr>
                  <a:t>, 2014</a:t>
                </a:r>
                <a:endParaRPr lang="en-US" sz="1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717355" y="2337435"/>
                <a:ext cx="2743200" cy="246221"/>
              </a:xfrm>
              <a:prstGeom prst="rect">
                <a:avLst/>
              </a:prstGeom>
              <a:noFill/>
            </p:spPr>
            <p:txBody>
              <a:bodyPr wrap="square" rtlCol="0">
                <a:spAutoFit/>
              </a:bodyPr>
              <a:lstStyle/>
              <a:p>
                <a:pPr algn="r"/>
                <a:r>
                  <a:rPr lang="en-US" sz="1000" b="1" smtClean="0">
                    <a:latin typeface="Times New Roman" panose="02020603050405020304" pitchFamily="18" charset="0"/>
                    <a:cs typeface="Times New Roman" panose="02020603050405020304" pitchFamily="18" charset="0"/>
                  </a:rPr>
                  <a:t>Morning Edition</a:t>
                </a:r>
                <a:endParaRPr lang="en-US" sz="1000" b="1">
                  <a:latin typeface="Times New Roman" panose="02020603050405020304" pitchFamily="18" charset="0"/>
                  <a:cs typeface="Times New Roman" panose="02020603050405020304" pitchFamily="18" charset="0"/>
                </a:endParaRPr>
              </a:p>
            </p:txBody>
          </p:sp>
        </p:grpSp>
        <p:sp>
          <p:nvSpPr>
            <p:cNvPr id="22" name="TextBox 21"/>
            <p:cNvSpPr txBox="1"/>
            <p:nvPr/>
          </p:nvSpPr>
          <p:spPr>
            <a:xfrm>
              <a:off x="691655" y="914400"/>
              <a:ext cx="7774755" cy="923330"/>
            </a:xfrm>
            <a:prstGeom prst="rect">
              <a:avLst/>
            </a:prstGeom>
            <a:noFill/>
          </p:spPr>
          <p:txBody>
            <a:bodyPr wrap="square" rtlCol="0">
              <a:spAutoFit/>
            </a:bodyPr>
            <a:lstStyle/>
            <a:p>
              <a:pPr algn="ctr"/>
              <a:r>
                <a:rPr lang="en-US" sz="5400" b="1" cap="all" dirty="0" smtClean="0">
                  <a:latin typeface="Victorian LET" pitchFamily="2" charset="0"/>
                  <a:cs typeface="Times New Roman" panose="02020603050405020304" pitchFamily="18" charset="0"/>
                </a:rPr>
                <a:t>The </a:t>
              </a:r>
              <a:r>
                <a:rPr lang="en-US" sz="5400" b="1" cap="all" dirty="0" smtClean="0">
                  <a:latin typeface="Victorian LET" pitchFamily="2" charset="0"/>
                  <a:cs typeface="Times New Roman" panose="02020603050405020304" pitchFamily="18" charset="0"/>
                </a:rPr>
                <a:t>articulate times</a:t>
              </a:r>
              <a:endParaRPr lang="en-US" sz="5400" b="1" cap="all" dirty="0">
                <a:latin typeface="Victorian LET" pitchFamily="2" charset="0"/>
                <a:cs typeface="Times New Roman" panose="02020603050405020304" pitchFamily="18" charset="0"/>
              </a:endParaRPr>
            </a:p>
          </p:txBody>
        </p:sp>
        <p:cxnSp>
          <p:nvCxnSpPr>
            <p:cNvPr id="25" name="Straight Connector 24"/>
            <p:cNvCxnSpPr/>
            <p:nvPr/>
          </p:nvCxnSpPr>
          <p:spPr>
            <a:xfrm>
              <a:off x="685800" y="3524818"/>
              <a:ext cx="77806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57315"/>
              <a:ext cx="3894420" cy="2410533"/>
            </a:xfrm>
            <a:prstGeom prst="rect">
              <a:avLst/>
            </a:prstGeom>
            <a:ln w="12700">
              <a:noFill/>
            </a:ln>
          </p:spPr>
        </p:pic>
        <p:cxnSp>
          <p:nvCxnSpPr>
            <p:cNvPr id="28" name="Straight Connector 27"/>
            <p:cNvCxnSpPr>
              <a:endCxn id="9" idx="2"/>
            </p:cNvCxnSpPr>
            <p:nvPr/>
          </p:nvCxnSpPr>
          <p:spPr>
            <a:xfrm>
              <a:off x="4515240" y="3524818"/>
              <a:ext cx="19770" cy="29617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41705" y="6248400"/>
              <a:ext cx="3774478" cy="215444"/>
            </a:xfrm>
            <a:prstGeom prst="rect">
              <a:avLst/>
            </a:prstGeom>
            <a:noFill/>
          </p:spPr>
          <p:txBody>
            <a:bodyPr wrap="square" rtlCol="0">
              <a:spAutoFit/>
            </a:bodyPr>
            <a:lstStyle/>
            <a:p>
              <a:pPr algn="ctr"/>
              <a:r>
                <a:rPr lang="en-US" sz="800" dirty="0">
                  <a:latin typeface="Times New Roman" panose="02020603050405020304" pitchFamily="18" charset="0"/>
                  <a:cs typeface="Times New Roman" panose="02020603050405020304" pitchFamily="18" charset="0"/>
                </a:rPr>
                <a:t>Jeanette </a:t>
              </a:r>
              <a:r>
                <a:rPr lang="en-US" sz="800" dirty="0" smtClean="0">
                  <a:latin typeface="Times New Roman" panose="02020603050405020304" pitchFamily="18" charset="0"/>
                  <a:cs typeface="Times New Roman" panose="02020603050405020304" pitchFamily="18" charset="0"/>
                </a:rPr>
                <a:t>, Tom, and David</a:t>
              </a:r>
              <a:r>
                <a:rPr lang="en-US" sz="800" dirty="0" smtClean="0">
                  <a:latin typeface="Times New Roman" panose="02020603050405020304" pitchFamily="18" charset="0"/>
                  <a:cs typeface="Times New Roman" panose="02020603050405020304" pitchFamily="18" charset="0"/>
                </a:rPr>
                <a:t> , the  Original </a:t>
              </a:r>
              <a:r>
                <a:rPr lang="en-US" sz="800" dirty="0">
                  <a:latin typeface="Times New Roman" panose="02020603050405020304" pitchFamily="18" charset="0"/>
                  <a:cs typeface="Times New Roman" panose="02020603050405020304" pitchFamily="18" charset="0"/>
                </a:rPr>
                <a:t>T</a:t>
              </a:r>
              <a:r>
                <a:rPr lang="en-US" sz="800" dirty="0" smtClean="0">
                  <a:latin typeface="Times New Roman" panose="02020603050405020304" pitchFamily="18" charset="0"/>
                  <a:cs typeface="Times New Roman" panose="02020603050405020304" pitchFamily="18" charset="0"/>
                </a:rPr>
                <a:t>raining </a:t>
              </a:r>
              <a:r>
                <a:rPr lang="en-US" sz="800" dirty="0">
                  <a:latin typeface="Times New Roman" panose="02020603050405020304" pitchFamily="18" charset="0"/>
                  <a:cs typeface="Times New Roman" panose="02020603050405020304" pitchFamily="18" charset="0"/>
                </a:rPr>
                <a:t>T</a:t>
              </a:r>
              <a:r>
                <a:rPr lang="en-US" sz="800" dirty="0" smtClean="0">
                  <a:latin typeface="Times New Roman" panose="02020603050405020304" pitchFamily="18" charset="0"/>
                  <a:cs typeface="Times New Roman" panose="02020603050405020304" pitchFamily="18" charset="0"/>
                </a:rPr>
                <a:t>rio – </a:t>
              </a:r>
              <a:r>
                <a:rPr lang="en-US" sz="800" i="1" dirty="0" smtClean="0">
                  <a:latin typeface="Times New Roman" panose="02020603050405020304" pitchFamily="18" charset="0"/>
                  <a:cs typeface="Times New Roman" panose="02020603050405020304" pitchFamily="18" charset="0"/>
                </a:rPr>
                <a:t>File Photo</a:t>
              </a:r>
              <a:endParaRPr lang="en-US" sz="800" i="1" dirty="0">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2570641" y="3532393"/>
              <a:ext cx="11476" cy="29541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1656" y="3586876"/>
              <a:ext cx="1810936" cy="2923877"/>
            </a:xfrm>
            <a:prstGeom prst="rect">
              <a:avLst/>
            </a:prstGeom>
            <a:noFill/>
          </p:spPr>
          <p:txBody>
            <a:bodyPr wrap="square" rtlCol="0">
              <a:spAutoFit/>
            </a:bodyPr>
            <a:lstStyle/>
            <a:p>
              <a:pPr algn="just"/>
              <a:r>
                <a:rPr lang="en-US" sz="800" dirty="0" smtClean="0">
                  <a:latin typeface="Times New Roman" panose="02020603050405020304" pitchFamily="18" charset="0"/>
                  <a:cs typeface="Times New Roman" panose="02020603050405020304" pitchFamily="18" charset="0"/>
                </a:rPr>
                <a:t>Loren ipsum dolor sit amet, consectetur adipisicing elit, sed do eiusmod tempor incididunt ut labore et dolore magna aliqua. Ut enim ad minimLorem ipsum dolor sit amet, consectetur adipisicing elit, sed do eiusmod tempor incididunt ut labore et dolore magna aliqua. </a:t>
              </a:r>
            </a:p>
            <a:p>
              <a:pPr algn="just"/>
              <a:r>
                <a:rPr lang="en-US" sz="800" dirty="0" smtClean="0">
                  <a:latin typeface="Times New Roman" panose="02020603050405020304" pitchFamily="18" charset="0"/>
                  <a:cs typeface="Times New Roman" panose="02020603050405020304" pitchFamily="18" charset="0"/>
                </a:rPr>
                <a:t>     Ut enim ad minim veniam, quis nostrud exercitation ullamco laboris nisi ut aliquip ex ea commodo consequat. </a:t>
              </a:r>
            </a:p>
            <a:p>
              <a:pPr algn="just"/>
              <a:r>
                <a:rPr lang="en-US" sz="800" dirty="0">
                  <a:latin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cs typeface="Times New Roman" panose="02020603050405020304" pitchFamily="18" charset="0"/>
                </a:rPr>
                <a:t>    Duis aute irure dolor in rep rehend erit in voluptate velit esse cillum dolore eu fugiLorem ipsum dolor sit amet, consectetur adipisicing elit, sed do eiusmod tempor incididunt ut labore et dolore magna aliqua. Ut enim ad minim veniam, quis nostrud exercitation ullamco laboris nisi ut aliquip ex ea commodo consequat. </a:t>
              </a:r>
            </a:p>
            <a:p>
              <a:pPr algn="just"/>
              <a:r>
                <a:rPr lang="en-US" sz="800" dirty="0">
                  <a:latin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cs typeface="Times New Roman" panose="02020603050405020304" pitchFamily="18" charset="0"/>
                </a:rPr>
                <a:t>    Duis aute irure dolor in repreh enderit in volup tate velit esse cillum dolore eu fugiat nulla pariatur. </a:t>
              </a:r>
              <a:endParaRPr lang="en-US" sz="8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672856" y="3586876"/>
              <a:ext cx="1810936" cy="2923877"/>
            </a:xfrm>
            <a:prstGeom prst="rect">
              <a:avLst/>
            </a:prstGeom>
            <a:noFill/>
          </p:spPr>
          <p:txBody>
            <a:bodyPr wrap="square" rtlCol="0">
              <a:spAutoFit/>
            </a:bodyPr>
            <a:lstStyle/>
            <a:p>
              <a:pPr lvl="0" algn="just"/>
              <a:r>
                <a:rPr lang="en-US" sz="800" dirty="0" smtClean="0">
                  <a:solidFill>
                    <a:prstClr val="black"/>
                  </a:solidFill>
                  <a:latin typeface="Times New Roman" panose="02020603050405020304" pitchFamily="18" charset="0"/>
                  <a:cs typeface="Times New Roman" panose="02020603050405020304" pitchFamily="18" charset="0"/>
                </a:rPr>
                <a:t>dolor in reprehenderit in voluptate velit esse cillum dolore eu fugiat nulla pariatur. </a:t>
              </a:r>
            </a:p>
            <a:p>
              <a:pPr lvl="0" algn="just"/>
              <a:r>
                <a:rPr lang="en-US" sz="800" dirty="0">
                  <a:solidFill>
                    <a:prstClr val="black"/>
                  </a:solidFill>
                  <a:latin typeface="Times New Roman" panose="02020603050405020304" pitchFamily="18" charset="0"/>
                  <a:cs typeface="Times New Roman" panose="02020603050405020304" pitchFamily="18" charset="0"/>
                </a:rPr>
                <a:t> </a:t>
              </a:r>
              <a:r>
                <a:rPr lang="en-US" sz="800" dirty="0" smtClean="0">
                  <a:solidFill>
                    <a:prstClr val="black"/>
                  </a:solidFill>
                  <a:latin typeface="Times New Roman" panose="02020603050405020304" pitchFamily="18" charset="0"/>
                  <a:cs typeface="Times New Roman" panose="02020603050405020304" pitchFamily="18" charset="0"/>
                </a:rPr>
                <a:t>    Excepteur sint occaecat cupid atat non proident, sunt in culpa qui officia deserunt mollit anim id est laborumat nulla pariatur. Excepteur sint occaecat cupidatat non proident, sunt in culpa qui officia deserunt mollit anim id est laborum veniam, quis nostrud exercitation ullamco laboris nisi ut aliquip ex ea commodo consequat. Duis aute irure dolor in reprehenderit in voluptate velit esse cillum dolore eu fugiat nulla pariatur. </a:t>
              </a:r>
            </a:p>
            <a:p>
              <a:pPr lvl="0" algn="just"/>
              <a:r>
                <a:rPr lang="en-US" sz="800" dirty="0">
                  <a:solidFill>
                    <a:prstClr val="black"/>
                  </a:solidFill>
                  <a:latin typeface="Times New Roman" panose="02020603050405020304" pitchFamily="18" charset="0"/>
                  <a:cs typeface="Times New Roman" panose="02020603050405020304" pitchFamily="18" charset="0"/>
                </a:rPr>
                <a:t> </a:t>
              </a:r>
              <a:r>
                <a:rPr lang="en-US" sz="800" dirty="0" smtClean="0">
                  <a:solidFill>
                    <a:prstClr val="black"/>
                  </a:solidFill>
                  <a:latin typeface="Times New Roman" panose="02020603050405020304" pitchFamily="18" charset="0"/>
                  <a:cs typeface="Times New Roman" panose="02020603050405020304" pitchFamily="18" charset="0"/>
                </a:rPr>
                <a:t>    Excepteur sint occaecat cupidatat non proident, sunt in culpa qui officia deserunt   mollit  anim id  est la  borum</a:t>
              </a:r>
            </a:p>
            <a:p>
              <a:pPr lvl="0" algn="just"/>
              <a:r>
                <a:rPr lang="en-US" sz="800" dirty="0">
                  <a:solidFill>
                    <a:prstClr val="black"/>
                  </a:solidFill>
                  <a:latin typeface="Times New Roman" panose="02020603050405020304" pitchFamily="18" charset="0"/>
                  <a:cs typeface="Times New Roman" panose="02020603050405020304" pitchFamily="18" charset="0"/>
                </a:rPr>
                <a:t>xcepteur sint occaecat cupidatat non proident, sunt in culpa qui officia deserunt mollit anim id est laborumat nulla pariatur. Excepteur sint occaecat </a:t>
              </a:r>
              <a:r>
                <a:rPr lang="en-US" sz="800" dirty="0" smtClean="0">
                  <a:solidFill>
                    <a:prstClr val="black"/>
                  </a:solidFill>
                  <a:latin typeface="Times New Roman" panose="02020603050405020304" pitchFamily="18" charset="0"/>
                  <a:cs typeface="Times New Roman" panose="02020603050405020304" pitchFamily="18" charset="0"/>
                </a:rPr>
                <a:t>cupid  atatnon proid  ent</a:t>
              </a:r>
              <a:r>
                <a:rPr lang="en-US" sz="800" dirty="0">
                  <a:solidFill>
                    <a:prstClr val="black"/>
                  </a:solidFill>
                  <a:latin typeface="Times New Roman" panose="02020603050405020304" pitchFamily="18" charset="0"/>
                  <a:cs typeface="Times New Roman" panose="02020603050405020304" pitchFamily="18" charset="0"/>
                </a:rPr>
                <a:t>, sunt in </a:t>
              </a:r>
              <a:r>
                <a:rPr lang="en-US" sz="800" dirty="0" smtClean="0">
                  <a:solidFill>
                    <a:prstClr val="black"/>
                  </a:solidFill>
                  <a:latin typeface="Times New Roman" panose="02020603050405020304" pitchFamily="18" charset="0"/>
                  <a:cs typeface="Times New Roman" panose="02020603050405020304" pitchFamily="18" charset="0"/>
                </a:rPr>
                <a:t>culpa..</a:t>
              </a:r>
              <a:endParaRPr lang="en-US" sz="800" dirty="0">
                <a:solidFill>
                  <a:prstClr val="black"/>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3193836" y="1866900"/>
              <a:ext cx="2756328" cy="246221"/>
            </a:xfrm>
            <a:prstGeom prst="rect">
              <a:avLst/>
            </a:prstGeom>
            <a:noFill/>
          </p:spPr>
          <p:txBody>
            <a:bodyPr wrap="square" rtlCol="0">
              <a:spAutoFit/>
            </a:bodyPr>
            <a:lstStyle/>
            <a:p>
              <a:pPr algn="ctr"/>
              <a:r>
                <a:rPr lang="en-US" sz="1000" b="1" i="1" dirty="0" smtClean="0">
                  <a:latin typeface="Times New Roman" panose="02020603050405020304" pitchFamily="18" charset="0"/>
                  <a:cs typeface="Times New Roman" panose="02020603050405020304" pitchFamily="18" charset="0"/>
                </a:rPr>
                <a:t>“The preferred source for E-Learning news.”</a:t>
              </a:r>
              <a:endParaRPr lang="en-US" sz="1000" b="1"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75561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8279" b="2839"/>
          <a:stretch/>
        </p:blipFill>
        <p:spPr>
          <a:xfrm flipH="1">
            <a:off x="0" y="838200"/>
            <a:ext cx="4495800" cy="60198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9882">
            <a:off x="2697815" y="1412812"/>
            <a:ext cx="5614078" cy="4057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796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324</Words>
  <Application>Microsoft Office PowerPoint</Application>
  <PresentationFormat>On-screen Show (4:3)</PresentationFormat>
  <Paragraphs>14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25</cp:revision>
  <dcterms:created xsi:type="dcterms:W3CDTF">2014-04-01T18:20:59Z</dcterms:created>
  <dcterms:modified xsi:type="dcterms:W3CDTF">2014-04-06T10:33:30Z</dcterms:modified>
</cp:coreProperties>
</file>